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4" r:id="rId8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89" Type="http://schemas.openxmlformats.org/officeDocument/2006/relationships/slide" Target="slides/slide1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9" name="Google Shape;3719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/Relationships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575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Theme 2: Accessibility to applied researchers</a:t>
            </a:r>
            <a:endParaRPr/>
          </a:p>
        </p:txBody>
      </p:sp>
      <p:sp>
        <p:nvSpPr>
          <p:cNvPr id="3722" name="Google Shape;3722;p575"/>
          <p:cNvSpPr txBox="1"/>
          <p:nvPr>
            <p:ph idx="12" type="sldNum"/>
          </p:nvPr>
        </p:nvSpPr>
        <p:spPr>
          <a:xfrm>
            <a:off x="86102" y="4648316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23" name="Google Shape;3723;p575"/>
          <p:cNvSpPr txBox="1"/>
          <p:nvPr/>
        </p:nvSpPr>
        <p:spPr>
          <a:xfrm>
            <a:off x="859154" y="1291927"/>
            <a:ext cx="71871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209550" lvl="0" marL="215900" marR="43180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Research describing new methods often does not offer access to applied researchers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Create bespoke scripts for specific analyses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b="0" i="0" lang="zh-CN" sz="18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Describe estimation algorithms, but do not provide code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0" rtl="0" algn="l">
              <a:lnSpc>
                <a:spcPct val="117500"/>
              </a:lnSpc>
              <a:spcBef>
                <a:spcPts val="18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Applied researchers may not have expertise to create their own implementation of methods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254000" rtl="0" algn="l">
              <a:lnSpc>
                <a:spcPct val="117500"/>
              </a:lnSpc>
              <a:spcBef>
                <a:spcPts val="17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b="0" i="0" lang="zh-CN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This creates a gap between the state of research and the state of practice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